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58" r:id="rId5"/>
    <p:sldId id="263" r:id="rId6"/>
    <p:sldId id="257" r:id="rId7"/>
    <p:sldId id="266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8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9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7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3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5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3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9B9D9-1E86-4814-8385-5D1A0DCA889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5E9E5-67D3-43F9-A731-33AEB95F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0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18" y="3359169"/>
            <a:ext cx="5057775" cy="2695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67" y="-69831"/>
            <a:ext cx="4667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714500"/>
            <a:ext cx="4667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714500"/>
            <a:ext cx="4667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1" y="2258565"/>
            <a:ext cx="3121158" cy="23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714500"/>
            <a:ext cx="4667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09" y="4421378"/>
            <a:ext cx="5057775" cy="1628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09" y="763778"/>
            <a:ext cx="5057775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09" y="2493427"/>
            <a:ext cx="5057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714500"/>
            <a:ext cx="4667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0" y="1395011"/>
            <a:ext cx="466725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13" y="1483145"/>
            <a:ext cx="4667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2" y="1229758"/>
            <a:ext cx="466725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24" y="1229758"/>
            <a:ext cx="466725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08" y="1229758"/>
            <a:ext cx="4667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Rainer Schad</dc:creator>
  <cp:lastModifiedBy>Rainer Schad</cp:lastModifiedBy>
  <cp:revision>9</cp:revision>
  <dcterms:created xsi:type="dcterms:W3CDTF">2015-04-21T20:11:54Z</dcterms:created>
  <dcterms:modified xsi:type="dcterms:W3CDTF">2016-04-13T16:32:19Z</dcterms:modified>
</cp:coreProperties>
</file>